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8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550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42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80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1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19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1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403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73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14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51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EDEB-73AD-438D-94BF-AF06891BA1DF}" type="datetimeFigureOut">
              <a:rPr lang="el-GR" smtClean="0"/>
              <a:t>21/2/2023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18D7-74EB-4CDB-BD66-87A39ADF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45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211977"/>
            <a:ext cx="9048206" cy="2865120"/>
          </a:xfrm>
        </p:spPr>
        <p:txBody>
          <a:bodyPr>
            <a:normAutofit fontScale="90000"/>
          </a:bodyPr>
          <a:lstStyle/>
          <a:p>
            <a:pPr lvl="0" indent="457200" defTabSz="914400" fontAlgn="base">
              <a:lnSpc>
                <a:spcPts val="2000"/>
              </a:lnSpc>
              <a:spcAft>
                <a:spcPct val="0"/>
              </a:spcAft>
            </a:pPr>
            <a:r>
              <a:rPr lang="el-GR" sz="1800" b="1" u="sng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800" b="1" u="sng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800" b="1" u="sng" dirty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800" b="1" u="sng" dirty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800" b="1" u="sng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800" b="1" u="sng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800" b="1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800" b="1" u="sng" dirty="0" smtClean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>Π </a:t>
            </a:r>
            <a:r>
              <a:rPr lang="el-GR" sz="1800" b="1" u="sng" dirty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  <a:t>Ρ Ο Σ Κ Λ Η Σ Η</a:t>
            </a:r>
            <a:br>
              <a:rPr lang="el-GR" sz="1800" b="1" u="sng" dirty="0">
                <a:solidFill>
                  <a:srgbClr val="0033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400" dirty="0">
                <a:solidFill>
                  <a:srgbClr val="3399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400" dirty="0">
                <a:solidFill>
                  <a:srgbClr val="3399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Ο Δήμος Ηλιούπολης σας 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προσκαλεί </a:t>
            </a:r>
            <a:b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την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Καθαρά Δευτέρα 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27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Φεβρουαρίου 2023</a:t>
            </a:r>
            <a:r>
              <a:rPr lang="en-US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και ώρα 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11:00π.μ., στο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Πάρκο «Χαλικάκι»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+mn-ea"/>
                <a:cs typeface="Arial" pitchFamily="34" charset="0"/>
              </a:rPr>
              <a:t/>
            </a:r>
            <a:b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+mn-ea"/>
                <a:cs typeface="Arial" pitchFamily="34" charset="0"/>
              </a:rPr>
            </a:b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να γιορτάσουμε 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μαζί τα Κούλουμα, να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πετάξουμε χαρταετούς (θα διανεμηθούν χαρταετοί από τον Δήμο), </a:t>
            </a:r>
            <a:b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να διασκεδάσουμε και να γευτούμε παραδοσιακά εδέσματα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b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+mn-ea"/>
                <a:cs typeface="Arial" pitchFamily="34" charset="0"/>
              </a:rPr>
              <a:t/>
            </a:r>
            <a:b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+mn-ea"/>
                <a:cs typeface="Arial" pitchFamily="34" charset="0"/>
              </a:rPr>
            </a:b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Σας Περιμένουμε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!!!</a:t>
            </a:r>
            <a:b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600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l-GR" sz="16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l-GR" sz="16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lang="el-GR" sz="1600" dirty="0">
              <a:solidFill>
                <a:srgbClr val="A5002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3544" y="4676504"/>
            <a:ext cx="9004663" cy="1942010"/>
          </a:xfrm>
        </p:spPr>
        <p:txBody>
          <a:bodyPr>
            <a:normAutofit fontScale="85000" lnSpcReduction="20000"/>
          </a:bodyPr>
          <a:lstStyle/>
          <a:p>
            <a:pPr lvl="0" indent="457200" algn="l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r>
              <a:rPr lang="el-GR" sz="13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Ο </a:t>
            </a:r>
            <a:r>
              <a:rPr lang="el-GR" sz="1600" b="1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Δήμαρχος Ηλιούπολης</a:t>
            </a:r>
          </a:p>
          <a:p>
            <a:pPr lvl="0" indent="45720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600" dirty="0">
              <a:solidFill>
                <a:srgbClr val="A50021"/>
              </a:solidFill>
              <a:latin typeface="Comic Sans MS" pitchFamily="66" charset="0"/>
              <a:cs typeface="Arial" pitchFamily="34" charset="0"/>
            </a:endParaRPr>
          </a:p>
          <a:p>
            <a:pPr lvl="0" indent="45720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r>
              <a:rPr lang="el-GR" sz="1600" b="1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                      Γιώργος Χατζηδάκης</a:t>
            </a:r>
          </a:p>
          <a:p>
            <a:pPr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300" b="1" dirty="0">
              <a:solidFill>
                <a:srgbClr val="A5002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300" b="1" dirty="0" smtClean="0">
              <a:solidFill>
                <a:srgbClr val="A5002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300" b="1" dirty="0">
              <a:solidFill>
                <a:srgbClr val="A5002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300" b="1" dirty="0">
              <a:solidFill>
                <a:srgbClr val="A5002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endParaRPr lang="el-GR" sz="1200" b="1" dirty="0">
              <a:solidFill>
                <a:srgbClr val="A50021"/>
              </a:solidFill>
              <a:latin typeface="Comic Sans MS" pitchFamily="66" charset="0"/>
              <a:cs typeface="Times New Roman" pitchFamily="18" charset="0"/>
            </a:endParaRPr>
          </a:p>
          <a:p>
            <a:pPr lvl="0" defTabSz="9144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</a:pPr>
            <a:r>
              <a:rPr lang="el-GR" sz="1500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Σε </a:t>
            </a:r>
            <a:r>
              <a:rPr lang="el-GR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περίπτωση βροχοπτώσεων η εκδήλωση θα μεταφερθεί στο Α’ Κλειστό Γυμναστήριο</a:t>
            </a:r>
            <a:r>
              <a:rPr lang="en-US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Ηλιούπολης</a:t>
            </a:r>
            <a:endParaRPr lang="en-US" sz="1500" dirty="0">
              <a:solidFill>
                <a:srgbClr val="A5002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</a:pPr>
            <a:r>
              <a:rPr lang="el-GR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500" dirty="0" smtClean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επί </a:t>
            </a:r>
            <a:r>
              <a:rPr lang="el-GR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της οδού</a:t>
            </a:r>
            <a:r>
              <a:rPr lang="en-US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500" dirty="0" err="1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Εθνάρχου</a:t>
            </a:r>
            <a:r>
              <a:rPr lang="el-GR" sz="15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Μακαρίου &amp;  Ηρώς Κωνσταντοπούλου</a:t>
            </a:r>
            <a:endParaRPr lang="el-GR" sz="1500" dirty="0">
              <a:solidFill>
                <a:srgbClr val="A50021"/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 lvl="0" indent="45720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389188" algn="l"/>
              </a:tabLst>
            </a:pPr>
            <a:r>
              <a:rPr lang="el-GR" sz="2100" dirty="0">
                <a:solidFill>
                  <a:srgbClr val="A5002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el-GR" sz="21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4" name="Θέση περιεχομένου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81349"/>
          </a:xfrm>
          <a:ln w="9525" cmpd="dbl"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4" y="-4412"/>
            <a:ext cx="9022079" cy="2007384"/>
          </a:xfrm>
          <a:prstGeom prst="rect">
            <a:avLst/>
          </a:prstGeom>
        </p:spPr>
      </p:pic>
      <p:pic>
        <p:nvPicPr>
          <p:cNvPr id="6" name="0 - Εικόνα" descr="dimos2c.png"/>
          <p:cNvPicPr/>
          <p:nvPr/>
        </p:nvPicPr>
        <p:blipFill>
          <a:blip r:embed="rId3" cstate="print"/>
          <a:srcRect b="30882"/>
          <a:stretch>
            <a:fillRect/>
          </a:stretch>
        </p:blipFill>
        <p:spPr>
          <a:xfrm>
            <a:off x="241118" y="0"/>
            <a:ext cx="101291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Θέμα του Office</vt:lpstr>
      <vt:lpstr>     Π Ρ Ο Σ Κ Λ Η Σ Η  Ο Δήμος Ηλιούπολης σας προσκαλεί  την Καθαρά Δευτέρα 27 Φεβρουαρίου 2023 και ώρα 11:00π.μ., στο Πάρκο «Χαλικάκι» να γιορτάσουμε μαζί τα Κούλουμα, να πετάξουμε χαρταετούς (θα διανεμηθούν χαρταετοί από τον Δήμο),  να διασκεδάσουμε και να γευτούμε παραδοσιακά εδέσματα.  Σας Περιμένουμε!!!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 Ρ Ο Σ Κ Λ Η Σ Η  Ο Δήμος Ηλιούπολης σας προσκαλεί την Καθαρά Δευτέρα  27 Φεβρουαρίου 2023 και ώρα 11:00π.μ.  στο Πάρκο «Χαλικάκι» να γιορτάσουμε  μαζί τα  Κούλουμα,  να πετάξουμε χαρταετούς (θα διανεμηθούν χαρταετοί από τον Δήμο),  να διασκεδάσουμε και να γευτούμε παραδοσιακά εδέσματα. Σας Περιμένουμε!!! </dc:title>
  <dc:creator>Eleanna kouti</dc:creator>
  <cp:lastModifiedBy>Eleanna kouti</cp:lastModifiedBy>
  <cp:revision>8</cp:revision>
  <cp:lastPrinted>2023-02-21T08:01:45Z</cp:lastPrinted>
  <dcterms:created xsi:type="dcterms:W3CDTF">2023-02-21T07:27:28Z</dcterms:created>
  <dcterms:modified xsi:type="dcterms:W3CDTF">2023-02-21T08:05:10Z</dcterms:modified>
</cp:coreProperties>
</file>